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2" r:id="rId7"/>
    <p:sldId id="260" r:id="rId8"/>
    <p:sldId id="261" r:id="rId9"/>
    <p:sldId id="268" r:id="rId10"/>
    <p:sldId id="269" r:id="rId11"/>
    <p:sldId id="270" r:id="rId12"/>
    <p:sldId id="271" r:id="rId13"/>
    <p:sldId id="274" r:id="rId14"/>
    <p:sldId id="272" r:id="rId15"/>
    <p:sldId id="264" r:id="rId16"/>
    <p:sldId id="275" r:id="rId17"/>
    <p:sldId id="265" r:id="rId18"/>
    <p:sldId id="276" r:id="rId19"/>
    <p:sldId id="277" r:id="rId20"/>
    <p:sldId id="266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AB44001-08DB-45F1-A39B-F2382858981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B96B1C-4B83-4A16-B449-CD3B5B0A1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Поэма А.С.Пушкина «Полтава»</a:t>
            </a:r>
            <a:endParaRPr lang="ru-RU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HomeUSER\Мои документы\Мои рисунки\alexander-puschk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57488" cy="41563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Задание:</a:t>
            </a:r>
          </a:p>
          <a:p>
            <a:r>
              <a:rPr lang="ru-RU" sz="2400" b="1" dirty="0" smtClean="0"/>
              <a:t>Перечитать отрывок и сказать, в какой последовательности какие события изображает поэт. Составить план.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997838"/>
            <a:ext cx="4572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План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Первый утренний бой.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Описание Петра:</a:t>
            </a:r>
          </a:p>
          <a:p>
            <a:pPr marL="342900" indent="-342900"/>
            <a:r>
              <a:rPr lang="ru-RU" sz="2000" b="1" dirty="0" smtClean="0"/>
              <a:t>     а) появление Петра;</a:t>
            </a:r>
          </a:p>
          <a:p>
            <a:pPr marL="342900" indent="-342900"/>
            <a:r>
              <a:rPr lang="ru-RU" sz="2000" b="1" dirty="0" smtClean="0"/>
              <a:t>     б) Петра приветствуют полки;</a:t>
            </a:r>
          </a:p>
          <a:p>
            <a:pPr marL="342900" indent="-342900"/>
            <a:r>
              <a:rPr lang="ru-RU" sz="2000" b="1" dirty="0" smtClean="0"/>
              <a:t>     в) Петр совершает смотр войск.</a:t>
            </a:r>
          </a:p>
          <a:p>
            <a:pPr marL="342900" indent="-342900">
              <a:buAutoNum type="arabicPeriod" startAt="3"/>
            </a:pPr>
            <a:r>
              <a:rPr lang="ru-RU" sz="2000" b="1" dirty="0" smtClean="0"/>
              <a:t>Карл дает сигнал к сражению.</a:t>
            </a:r>
          </a:p>
          <a:p>
            <a:pPr marL="342900" indent="-342900">
              <a:buAutoNum type="arabicPeriod" startAt="3"/>
            </a:pPr>
            <a:r>
              <a:rPr lang="ru-RU" sz="2000" b="1" dirty="0" smtClean="0"/>
              <a:t>Полтавский бой.</a:t>
            </a:r>
          </a:p>
          <a:p>
            <a:pPr marL="342900" indent="-342900">
              <a:buAutoNum type="arabicPeriod" startAt="3"/>
            </a:pPr>
            <a:r>
              <a:rPr lang="ru-RU" sz="2000" b="1" dirty="0" smtClean="0"/>
              <a:t>Победа.</a:t>
            </a:r>
          </a:p>
          <a:p>
            <a:pPr marL="342900" indent="-342900">
              <a:buAutoNum type="arabicPeriod" startAt="3"/>
            </a:pPr>
            <a:r>
              <a:rPr lang="ru-RU" sz="2000" b="1" dirty="0" smtClean="0"/>
              <a:t>Пир у Петра.</a:t>
            </a:r>
            <a:endParaRPr lang="ru-RU" sz="2000" b="1" dirty="0"/>
          </a:p>
        </p:txBody>
      </p:sp>
      <p:pic>
        <p:nvPicPr>
          <p:cNvPr id="4" name="Picture 3" descr="C:\Documents and Settings\HomeUSER\Мои документы\Мои рисунки\Полтава\96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3018" t="1724" r="4309" b="8621"/>
          <a:stretch>
            <a:fillRect/>
          </a:stretch>
        </p:blipFill>
        <p:spPr bwMode="auto">
          <a:xfrm>
            <a:off x="5067933" y="1928802"/>
            <a:ext cx="4076067" cy="4929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Объясните значение слов поэмы: «Горит восток зарею новой…». Назовите вид тропа, использованного А.С.Пушкиным</a:t>
            </a:r>
            <a:r>
              <a:rPr lang="ru-RU" sz="2400" b="1" dirty="0" smtClean="0"/>
              <a:t>. Приведите примеры других выразительных средств языка.</a:t>
            </a:r>
          </a:p>
          <a:p>
            <a:endParaRPr lang="ru-RU" sz="2400" b="1" dirty="0" smtClean="0"/>
          </a:p>
          <a:p>
            <a:endParaRPr lang="ru-RU" sz="2400" b="1" dirty="0"/>
          </a:p>
        </p:txBody>
      </p:sp>
      <p:pic>
        <p:nvPicPr>
          <p:cNvPr id="3" name="Picture 2" descr="C:\Documents and Settings\HomeUSER\Мои документы\Мои рисунки\природа\f01247aa961a7584a7f77f3562da3ce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1714488"/>
            <a:ext cx="9144000" cy="5143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Как поэт изображает наступающий день?</a:t>
            </a:r>
          </a:p>
          <a:p>
            <a:pPr algn="ctr"/>
            <a:r>
              <a:rPr lang="ru-RU" sz="2400" b="1" dirty="0" smtClean="0"/>
              <a:t>Выделите  только глаголы. Какую роль они играют?</a:t>
            </a:r>
            <a:endParaRPr lang="ru-RU" sz="2400" b="1" dirty="0"/>
          </a:p>
        </p:txBody>
      </p:sp>
      <p:pic>
        <p:nvPicPr>
          <p:cNvPr id="3" name="Picture 2" descr="C:\Documents and Settings\HomeUSER\Мои документы\Мои рисунки\40872693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823926"/>
            <a:ext cx="8552666" cy="6034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543824" cy="113191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Сравнительная характеристика полководцев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Пётр </a:t>
            </a:r>
            <a:r>
              <a:rPr lang="en-US" sz="2800" b="1" dirty="0" smtClean="0"/>
              <a:t>I</a:t>
            </a:r>
          </a:p>
          <a:p>
            <a:r>
              <a:rPr lang="en-US" sz="2800" b="1" dirty="0" smtClean="0"/>
              <a:t>1</a:t>
            </a:r>
            <a:r>
              <a:rPr lang="ru-RU" sz="2800" b="1" dirty="0" smtClean="0"/>
              <a:t>. Внешний вид</a:t>
            </a:r>
          </a:p>
          <a:p>
            <a:r>
              <a:rPr lang="ru-RU" sz="2800" b="1" dirty="0" smtClean="0"/>
              <a:t>2. Настроение</a:t>
            </a:r>
          </a:p>
          <a:p>
            <a:r>
              <a:rPr lang="ru-RU" sz="2800" b="1" dirty="0" smtClean="0"/>
              <a:t>3. Поступки</a:t>
            </a:r>
            <a:endParaRPr lang="ru-RU" sz="2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Карл</a:t>
            </a:r>
            <a:r>
              <a:rPr lang="en-US" sz="2800" b="1" dirty="0" smtClean="0"/>
              <a:t> XII</a:t>
            </a:r>
            <a:endParaRPr lang="ru-RU" sz="2800" b="1" dirty="0" smtClean="0"/>
          </a:p>
          <a:p>
            <a:r>
              <a:rPr lang="en-US" sz="2800" b="1" dirty="0" smtClean="0"/>
              <a:t>1</a:t>
            </a:r>
            <a:r>
              <a:rPr lang="ru-RU" sz="2800" b="1" dirty="0" smtClean="0"/>
              <a:t>. Внешний вид</a:t>
            </a:r>
          </a:p>
          <a:p>
            <a:r>
              <a:rPr lang="ru-RU" sz="2800" b="1" dirty="0" smtClean="0"/>
              <a:t>2. Настроение</a:t>
            </a:r>
          </a:p>
          <a:p>
            <a:r>
              <a:rPr lang="ru-RU" sz="2800" b="1" dirty="0" smtClean="0"/>
              <a:t>3. Поступки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31550" cmpd="sng">
                  <a:solidFill>
                    <a:schemeClr val="tx1"/>
                  </a:solidFill>
                  <a:prstDash val="solid"/>
                </a:ln>
              </a:rPr>
              <a:t>Сравнительная характеристика </a:t>
            </a:r>
          </a:p>
          <a:p>
            <a:pPr algn="ctr"/>
            <a:r>
              <a:rPr lang="ru-RU" sz="2800" b="1" dirty="0" smtClean="0">
                <a:ln w="31550" cmpd="sng">
                  <a:solidFill>
                    <a:schemeClr val="tx1"/>
                  </a:solidFill>
                  <a:prstDash val="solid"/>
                </a:ln>
              </a:rPr>
              <a:t>Петра </a:t>
            </a:r>
            <a:r>
              <a:rPr lang="en-US" sz="2800" b="1" dirty="0" smtClean="0">
                <a:ln w="31550" cmpd="sng">
                  <a:solidFill>
                    <a:schemeClr val="tx1"/>
                  </a:solidFill>
                  <a:prstDash val="solid"/>
                </a:ln>
              </a:rPr>
              <a:t>I </a:t>
            </a:r>
            <a:r>
              <a:rPr lang="ru-RU" sz="2800" b="1" dirty="0" smtClean="0">
                <a:ln w="31550" cmpd="sng">
                  <a:solidFill>
                    <a:schemeClr val="tx1"/>
                  </a:solidFill>
                  <a:prstDash val="solid"/>
                </a:ln>
              </a:rPr>
              <a:t>и Карла</a:t>
            </a:r>
            <a:r>
              <a:rPr lang="en-US" sz="2800" b="1" dirty="0" smtClean="0">
                <a:ln w="31550" cmpd="sng">
                  <a:solidFill>
                    <a:schemeClr val="tx1"/>
                  </a:solidFill>
                  <a:prstDash val="solid"/>
                </a:ln>
              </a:rPr>
              <a:t>XII</a:t>
            </a:r>
            <a:endParaRPr lang="ru-RU" sz="2800" b="1" dirty="0">
              <a:ln w="31550" cmpd="sng">
                <a:solidFill>
                  <a:schemeClr val="tx1"/>
                </a:solidFill>
                <a:prstDash val="solid"/>
              </a:ln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428736"/>
          <a:ext cx="7858180" cy="5189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3929090"/>
              </a:tblGrid>
              <a:tr h="80010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Петр </a:t>
                      </a:r>
                      <a:r>
                        <a:rPr lang="en-US" sz="2400" dirty="0" smtClean="0"/>
                        <a:t>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Карл  </a:t>
                      </a:r>
                      <a:r>
                        <a:rPr lang="en-US" sz="2400" dirty="0" smtClean="0"/>
                        <a:t>XII</a:t>
                      </a:r>
                      <a:endParaRPr lang="ru-RU" sz="2400" dirty="0"/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Необыкновенен, грозен для врага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«Бледен, недвижим»</a:t>
                      </a:r>
                      <a:endParaRPr lang="ru-RU" sz="2400" dirty="0"/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Это порыв, стремление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Немощь короля символизирует закат его государства</a:t>
                      </a:r>
                      <a:endParaRPr lang="ru-RU" sz="2400" dirty="0"/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Воплощает в себе динамическую силу </a:t>
                      </a:r>
                    </a:p>
                    <a:p>
                      <a:r>
                        <a:rPr lang="ru-RU" sz="2400" dirty="0" smtClean="0"/>
                        <a:t>И энергию молодого государства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Беспомощен, слаб, «слабым манием руки на русских двинул он полки»</a:t>
                      </a:r>
                      <a:endParaRPr lang="ru-RU" sz="2400" dirty="0"/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Участвует в бою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принимает участия в бою.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6629400" cy="182636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Иллюстрации к поэме.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485800"/>
            <a:ext cx="8929718" cy="180045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Озаглавьте иллюстрации строками из поэмы «Полтава»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HomeUSER\Мои документы\Мои рисунки\fet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"/>
            <a:ext cx="642942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«…Ура! Мы ломим; гнутся шведы.</a:t>
            </a:r>
          </a:p>
        </p:txBody>
      </p:sp>
      <p:pic>
        <p:nvPicPr>
          <p:cNvPr id="5" name="Содержимое 4" descr="i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67200" y="1857364"/>
            <a:ext cx="4448204" cy="37862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HomeUSER\Мои документы\Мои рисунки\105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HomeUSER\Мои документы\Мои рисунки\x1-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9616" y="0"/>
            <a:ext cx="936361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поэма?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Поэма</a:t>
            </a:r>
            <a:r>
              <a:rPr lang="ru-RU" sz="2000" dirty="0" smtClean="0"/>
              <a:t> – </a:t>
            </a:r>
            <a:r>
              <a:rPr lang="ru-RU" sz="2400" b="1" dirty="0" smtClean="0"/>
              <a:t>лиро-эпическое произведение, для которого характерны </a:t>
            </a:r>
            <a:r>
              <a:rPr lang="ru-RU" sz="2400" b="1" dirty="0" err="1" smtClean="0"/>
              <a:t>сюжетность</a:t>
            </a:r>
            <a:r>
              <a:rPr lang="ru-RU" sz="2400" b="1" dirty="0" smtClean="0"/>
              <a:t>, событийность и выражение автором (или лирическим героем) своих чувств.</a:t>
            </a:r>
            <a:endParaRPr lang="ru-RU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4422" y="3071810"/>
            <a:ext cx="2679578" cy="3786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74638"/>
            <a:ext cx="2000264" cy="1143000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А.С. Пушкин не являлся участником войн. Он знал, какие беды они несут стране, народу. Но победу Петра </a:t>
            </a:r>
            <a:r>
              <a:rPr lang="en-US" dirty="0" smtClean="0"/>
              <a:t>I </a:t>
            </a:r>
            <a:r>
              <a:rPr lang="ru-RU" dirty="0" smtClean="0"/>
              <a:t>поэт приветствовал, так как от неё зависела судьба России, её роль в мире. Поэт славит русского царя Петра Великого.</a:t>
            </a:r>
            <a:endParaRPr lang="ru-RU" dirty="0"/>
          </a:p>
        </p:txBody>
      </p:sp>
      <p:pic>
        <p:nvPicPr>
          <p:cNvPr id="5" name="Содержимое 4" descr="image00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67200" y="1680012"/>
            <a:ext cx="3657600" cy="43663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«Литература и изобразительное искусство» – задание № 1 (письменно).</a:t>
            </a:r>
          </a:p>
          <a:p>
            <a:r>
              <a:rPr lang="ru-RU" sz="4000" dirty="0" smtClean="0"/>
              <a:t>Прочитать отрывок из поэмы «Медный всадник» (с.98 – 100)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«Полтава»- поэма А.С. Пушкина, написанная в 1828 году . Название поэмы указывает на Полтавскую битву . В работе над поэмой Пушкин обращался к историческим источникам, народным украинским песням и думам.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jkjlkj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318984" y="857232"/>
            <a:ext cx="4582115" cy="578647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714356"/>
            <a:ext cx="3053866" cy="5429288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Пётр </a:t>
            </a:r>
            <a:r>
              <a:rPr lang="en-US" sz="2000" b="1" i="1" dirty="0" smtClean="0"/>
              <a:t>I</a:t>
            </a:r>
            <a:r>
              <a:rPr lang="ru-RU" sz="2000" b="1" dirty="0" smtClean="0"/>
              <a:t> – любимец русского войска, личным примером вдохновляющий бойцов на достижение победы. Пушкин находит выразительные эпитеты и метафоры, чтобы изобразить царя-войны: «Он весь, как Божия гроза», « </a:t>
            </a:r>
            <a:r>
              <a:rPr lang="ru-RU" sz="2000" b="1" dirty="0" err="1" smtClean="0"/>
              <a:t>могущ</a:t>
            </a:r>
            <a:r>
              <a:rPr lang="ru-RU" sz="2000" b="1" dirty="0" smtClean="0"/>
              <a:t> и радостен, как бой »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642919"/>
            <a:ext cx="3053868" cy="3571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Рисунок 4" descr="45210620_Karl_XI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06143" y="285728"/>
            <a:ext cx="4365689" cy="621510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1214423"/>
            <a:ext cx="3053866" cy="444782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Карл </a:t>
            </a:r>
            <a:r>
              <a:rPr lang="en-US" sz="2800" b="1" dirty="0" smtClean="0"/>
              <a:t> XII</a:t>
            </a:r>
            <a:r>
              <a:rPr lang="ru-RU" sz="2800" b="1" dirty="0" smtClean="0"/>
              <a:t> – король Швеции 1697-1718 годах, полководец, потративший большую часть своего правления на продолжительность войны с Европой.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Шведы:</a:t>
            </a:r>
          </a:p>
          <a:p>
            <a:pPr>
              <a:buNone/>
            </a:pPr>
            <a:r>
              <a:rPr lang="ru-RU" sz="1600" b="1" dirty="0" smtClean="0"/>
              <a:t>Общие силы:</a:t>
            </a:r>
          </a:p>
          <a:p>
            <a:pPr>
              <a:buNone/>
            </a:pPr>
            <a:r>
              <a:rPr lang="ru-RU" sz="1600" dirty="0" smtClean="0"/>
              <a:t>26000шведов ( около 11000 кавалерий и 15000 пехоты) , 1000 валашских гусаров, 41 орудие, около 2000 казаков.</a:t>
            </a:r>
          </a:p>
          <a:p>
            <a:pPr>
              <a:buNone/>
            </a:pPr>
            <a:r>
              <a:rPr lang="ru-RU" sz="1600" b="1" dirty="0" smtClean="0"/>
              <a:t>Всего: </a:t>
            </a:r>
            <a:r>
              <a:rPr lang="ru-RU" sz="1600" dirty="0" smtClean="0"/>
              <a:t>37000 человек</a:t>
            </a:r>
          </a:p>
          <a:p>
            <a:pPr>
              <a:buNone/>
            </a:pPr>
            <a:r>
              <a:rPr lang="ru-RU" sz="1600" b="1" dirty="0" smtClean="0"/>
              <a:t>Силы в битве:</a:t>
            </a:r>
          </a:p>
          <a:p>
            <a:pPr>
              <a:buNone/>
            </a:pPr>
            <a:r>
              <a:rPr lang="ru-RU" sz="1600" dirty="0" smtClean="0"/>
              <a:t>8270 пехоты, 7800 драгунов и рейтаров, 1000 гусаров, 4 орудия.</a:t>
            </a:r>
          </a:p>
          <a:p>
            <a:pPr>
              <a:buNone/>
            </a:pPr>
            <a:r>
              <a:rPr lang="ru-RU" sz="1600" b="1" dirty="0" smtClean="0"/>
              <a:t>Не принимали участие в сражение </a:t>
            </a:r>
            <a:r>
              <a:rPr lang="ru-RU" sz="1600" dirty="0" smtClean="0"/>
              <a:t>казаки</a:t>
            </a:r>
            <a:endParaRPr lang="ru-RU" sz="1600" b="1" dirty="0" smtClean="0"/>
          </a:p>
          <a:p>
            <a:pPr>
              <a:buNone/>
            </a:pPr>
            <a:r>
              <a:rPr lang="ru-RU" sz="1600" b="1" dirty="0" smtClean="0"/>
              <a:t>Военные потери:</a:t>
            </a:r>
          </a:p>
          <a:p>
            <a:pPr>
              <a:buNone/>
            </a:pPr>
            <a:r>
              <a:rPr lang="ru-RU" sz="1600" dirty="0" smtClean="0"/>
              <a:t>6700-9000 убитых и раненых.</a:t>
            </a:r>
          </a:p>
          <a:p>
            <a:pPr>
              <a:buNone/>
            </a:pPr>
            <a:r>
              <a:rPr lang="ru-RU" sz="1600" dirty="0" smtClean="0"/>
              <a:t>2874 пленных во время сражения и 15000-17000 у Переволочены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/>
              <a:t>Русские:</a:t>
            </a:r>
          </a:p>
          <a:p>
            <a:pPr>
              <a:buNone/>
            </a:pPr>
            <a:r>
              <a:rPr lang="ru-RU" sz="1800" b="1" dirty="0" smtClean="0"/>
              <a:t>Общая сила:</a:t>
            </a:r>
          </a:p>
          <a:p>
            <a:pPr>
              <a:buNone/>
            </a:pPr>
            <a:r>
              <a:rPr lang="ru-RU" sz="1800" dirty="0" smtClean="0"/>
              <a:t>Около 37000 пехоты (87 батальонов), 23700 кавалерии (27 полков и 5 </a:t>
            </a:r>
            <a:r>
              <a:rPr lang="ru-RU" sz="1800" dirty="0" err="1" smtClean="0"/>
              <a:t>шквадронов</a:t>
            </a:r>
            <a:r>
              <a:rPr lang="ru-RU" sz="1800" dirty="0" smtClean="0"/>
              <a:t>) 102 орудия</a:t>
            </a:r>
          </a:p>
          <a:p>
            <a:pPr>
              <a:buNone/>
            </a:pPr>
            <a:r>
              <a:rPr lang="ru-RU" sz="1800" b="1" dirty="0" smtClean="0"/>
              <a:t>Всего: </a:t>
            </a:r>
            <a:r>
              <a:rPr lang="ru-RU" sz="1800" dirty="0" smtClean="0"/>
              <a:t>60000 человек</a:t>
            </a:r>
          </a:p>
          <a:p>
            <a:pPr>
              <a:buNone/>
            </a:pPr>
            <a:r>
              <a:rPr lang="ru-RU" sz="1800" b="1" dirty="0" smtClean="0"/>
              <a:t>Силы в битве: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25000 пехоты, 9000 драгунов, казаков и калмыков, ещё 3000 калмыков подошли в конце битвы</a:t>
            </a:r>
          </a:p>
          <a:p>
            <a:pPr>
              <a:buNone/>
            </a:pPr>
            <a:r>
              <a:rPr lang="ru-RU" sz="1800" dirty="0" smtClean="0"/>
              <a:t>Гарнизон Полтавы:</a:t>
            </a:r>
          </a:p>
          <a:p>
            <a:pPr>
              <a:buNone/>
            </a:pPr>
            <a:r>
              <a:rPr lang="ru-RU" sz="1800" dirty="0" smtClean="0"/>
              <a:t>4200 пехоты, 2000 казаков, 28 орудий.</a:t>
            </a:r>
          </a:p>
          <a:p>
            <a:pPr>
              <a:buNone/>
            </a:pPr>
            <a:r>
              <a:rPr lang="ru-RU" sz="1800" b="1" dirty="0" smtClean="0"/>
              <a:t>Военные потери: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1345 убитых, 3290 раненых.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Полтавская битва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97207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Полтавская битва- крупнейшее сражение Северной войны между русским войском по командованием Петра </a:t>
            </a:r>
            <a:r>
              <a:rPr lang="en-US" dirty="0" smtClean="0"/>
              <a:t>I</a:t>
            </a:r>
            <a:r>
              <a:rPr lang="ru-RU" dirty="0" smtClean="0"/>
              <a:t> и шведской армией Карла </a:t>
            </a:r>
            <a:r>
              <a:rPr lang="en-US" dirty="0" smtClean="0"/>
              <a:t>XII</a:t>
            </a:r>
            <a:r>
              <a:rPr lang="ru-RU" dirty="0" smtClean="0"/>
              <a:t> . Состоялась утром 27 июня ( 8 июля) 1709 года в 6 верстах от города Полтава на русских землях (Левобережье Днепра). Решительная победа русской армии привела к перелому в Северной войне в пользу России и положила конец господству Швеции как одной из ведущих военных сил в Европе.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686320"/>
          </a:xfrm>
        </p:spPr>
        <p:txBody>
          <a:bodyPr/>
          <a:lstStyle/>
          <a:p>
            <a:r>
              <a:rPr lang="ru-RU" dirty="0" smtClean="0"/>
              <a:t>Весной 1709 года Карл </a:t>
            </a:r>
            <a:r>
              <a:rPr lang="en-US" dirty="0" smtClean="0"/>
              <a:t>XII</a:t>
            </a:r>
            <a:r>
              <a:rPr lang="ru-RU" dirty="0" smtClean="0"/>
              <a:t>, находясь со своей армией на территории России, решил возобновить наступление на Москву через Харьков и Белгород. Силы его армии  значительно уменьшились и составляли 35 000 человек. Стремясь создать выгодные предпосылки для наступления, Карл решает быстро овладеть Полтавой, расположенной на первом берегу </a:t>
            </a:r>
            <a:r>
              <a:rPr lang="ru-RU" dirty="0" err="1" smtClean="0"/>
              <a:t>Ворсклы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/>
              <a:t>Послушаем отрывок из поэмы «Полтава».</a:t>
            </a:r>
            <a:endParaRPr lang="en-US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/>
              <a:t>В какой роли выступает Пушкин при описании Полтавской битвы?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/>
              <a:t>Почему так важна для России победа в этом сражении?</a:t>
            </a:r>
          </a:p>
          <a:p>
            <a:pPr>
              <a:buFont typeface="Wingdings" pitchFamily="2" charset="2"/>
              <a:buChar char="Ø"/>
            </a:pPr>
            <a:endParaRPr lang="ru-RU" sz="2400" b="1" dirty="0"/>
          </a:p>
        </p:txBody>
      </p:sp>
      <p:pic>
        <p:nvPicPr>
          <p:cNvPr id="3" name="Picture 2" descr="C:\Documents and Settings\HomeUSER\Мои документы\Мои рисунки\fin_1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8934"/>
            <a:ext cx="9144000" cy="3929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175</TotalTime>
  <Words>710</Words>
  <Application>Microsoft Office PowerPoint</Application>
  <PresentationFormat>Экран (4:3)</PresentationFormat>
  <Paragraphs>77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Техническая</vt:lpstr>
      <vt:lpstr>Поэма А.С.Пушкина «Полтава»</vt:lpstr>
      <vt:lpstr>Что такое поэма?</vt:lpstr>
      <vt:lpstr>Слайд 3</vt:lpstr>
      <vt:lpstr>Слайд 4</vt:lpstr>
      <vt:lpstr>Слайд 5</vt:lpstr>
      <vt:lpstr>Слайд 6</vt:lpstr>
      <vt:lpstr>Полтавская битва</vt:lpstr>
      <vt:lpstr>Слайд 8</vt:lpstr>
      <vt:lpstr>Слайд 9</vt:lpstr>
      <vt:lpstr>Слайд 10</vt:lpstr>
      <vt:lpstr>Слайд 11</vt:lpstr>
      <vt:lpstr>Слайд 12</vt:lpstr>
      <vt:lpstr>Сравнительная характеристика полководцев</vt:lpstr>
      <vt:lpstr>Слайд 14</vt:lpstr>
      <vt:lpstr>Иллюстрации к поэме.</vt:lpstr>
      <vt:lpstr>Слайд 16</vt:lpstr>
      <vt:lpstr>Слайд 17</vt:lpstr>
      <vt:lpstr>Слайд 18</vt:lpstr>
      <vt:lpstr>Слайд 19</vt:lpstr>
      <vt:lpstr>Вывод</vt:lpstr>
      <vt:lpstr>Домашнее задание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Поэма А.С.Пушкина «Полтава»</dc:title>
  <dc:creator>цейзер</dc:creator>
  <cp:lastModifiedBy>Наташа</cp:lastModifiedBy>
  <cp:revision>20</cp:revision>
  <dcterms:created xsi:type="dcterms:W3CDTF">2016-12-01T14:50:00Z</dcterms:created>
  <dcterms:modified xsi:type="dcterms:W3CDTF">2017-10-11T13:47:04Z</dcterms:modified>
</cp:coreProperties>
</file>